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0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09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852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00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9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80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89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80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45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802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138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39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368C1-2B56-47A9-A0DD-8EE90827DF34}" type="datetimeFigureOut">
              <a:rPr lang="pl-PL" smtClean="0"/>
              <a:t>2017-01-13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3AC7D-0249-44F5-A091-3AB1112BB9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61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Prezentacja Rajd Chłopski współcześnie\rajd-tytu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"/>
            <a:ext cx="4824536" cy="68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5099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Rajd 2017\Prezentacja Rajd Chłopski współcześnie\rajd9 NO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6546"/>
            <a:ext cx="4752528" cy="686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360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Prezentacja Rajd Chłopski współcześnie\rajd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32" y="0"/>
            <a:ext cx="4765801" cy="68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38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Prezentacja Rajd Chłopski współcześnie\rajd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03" y="0"/>
            <a:ext cx="4752528" cy="687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148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Prezentacja Rajd Chłopski współcześnie\rajd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"/>
            <a:ext cx="4762465" cy="686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031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Prezentacja Rajd Chłopski współcześnie\rajd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60" y="0"/>
            <a:ext cx="4747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374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Prezentacja Rajd Chłopski współcześnie\rajd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75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150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Prezentacja Rajd Chłopski współcześnie\rajd1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776043" cy="685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019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Prezentacja Rajd Chłopski współcześnie\rajd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757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891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Rajd 2017\Prezentacja Rajd Chłopski współcześnie\rajd1 NO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"/>
            <a:ext cx="4752528" cy="68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527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\Desktop\Prezentacja Rajd Chłopski współcześnie\raj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749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3135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Prezentacja Rajd Chłopski współcześnie\raj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785384" cy="68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304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Prezentacja Rajd Chłopski współcześnie\raj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25"/>
            <a:ext cx="4824536" cy="68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277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Prezentacja Rajd Chłopski współcześnie\raj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78" y="0"/>
            <a:ext cx="4770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107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Prezentacja Rajd Chłopski współcześnie\raj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"/>
            <a:ext cx="47763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821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Prezentacja Rajd Chłopski współcześnie\raj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64" y="-1"/>
            <a:ext cx="4753388" cy="684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14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Prezentacja Rajd Chłopski współcześnie\raj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-11562"/>
            <a:ext cx="47831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1961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Pokaz na ekranie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hp</cp:lastModifiedBy>
  <cp:revision>20</cp:revision>
  <dcterms:created xsi:type="dcterms:W3CDTF">2017-01-12T14:07:36Z</dcterms:created>
  <dcterms:modified xsi:type="dcterms:W3CDTF">2017-01-13T13:16:48Z</dcterms:modified>
</cp:coreProperties>
</file>