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60" r:id="rId6"/>
    <p:sldId id="261" r:id="rId7"/>
    <p:sldId id="262" r:id="rId8"/>
    <p:sldId id="263" r:id="rId9"/>
    <p:sldId id="273" r:id="rId10"/>
    <p:sldId id="265" r:id="rId11"/>
    <p:sldId id="27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04282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08032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26799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57779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24469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0450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24183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85931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88173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7358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51222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528E-248D-46F2-B42E-8AB6FD9A16E3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4F6B-F575-46AD-800A-196EB126D9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3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rezentacja o Rajdzie Chłopskim\RAJD-his-tytu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70" y="1"/>
            <a:ext cx="4622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63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Prezentacja o Rajdzie Chłopskim\histor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4612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694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Prezentacja o Rajdzie Chłopskim\historia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"/>
            <a:ext cx="46096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749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Prezentacja o Rajdzie Chłopskim\histori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46201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699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Prezentacja o Rajdzie Chłopskim\histori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061"/>
            <a:ext cx="4612003" cy="68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03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p\Desktop\Prezentacja o Rajdzie Chłopskim\histori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42" y="0"/>
            <a:ext cx="4634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44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rezentacja o Rajdzie Chłopskim\histor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01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692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rezentacja o Rajdzie Chłopskim\histor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40" y="-9872"/>
            <a:ext cx="4655596" cy="68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409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Prezentacja o Rajdzie Chłopskim\histori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4608512" cy="68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871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Prezentacja o Rajdzie Chłopskim\histori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04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568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Prezentacja o Rajdzie Chłopskim\histori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615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614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Prezentacja o Rajdzie Chłopskim\histori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4633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279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Prezentacja o Rajdzie Chłopskim\histori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06"/>
            <a:ext cx="45841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255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rezentacja o Rajdzie Chłopskim\histori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8"/>
            <a:ext cx="4580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452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Pokaz na ekranie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28</cp:revision>
  <dcterms:created xsi:type="dcterms:W3CDTF">2017-01-05T12:14:37Z</dcterms:created>
  <dcterms:modified xsi:type="dcterms:W3CDTF">2017-01-05T14:26:54Z</dcterms:modified>
</cp:coreProperties>
</file>